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2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83" r:id="rId39"/>
    <p:sldId id="785" r:id="rId40"/>
    <p:sldId id="784" r:id="rId41"/>
    <p:sldId id="772" r:id="rId42"/>
    <p:sldId id="776" r:id="rId43"/>
    <p:sldId id="773" r:id="rId44"/>
    <p:sldId id="774" r:id="rId45"/>
    <p:sldId id="775" r:id="rId46"/>
    <p:sldId id="777" r:id="rId47"/>
    <p:sldId id="778" r:id="rId48"/>
    <p:sldId id="779" r:id="rId49"/>
    <p:sldId id="781" r:id="rId50"/>
    <p:sldId id="741" r:id="rId51"/>
    <p:sldId id="395" r:id="rId52"/>
    <p:sldId id="757" r:id="rId53"/>
    <p:sldId id="762" r:id="rId54"/>
    <p:sldId id="758" r:id="rId55"/>
    <p:sldId id="759" r:id="rId56"/>
    <p:sldId id="794" r:id="rId57"/>
    <p:sldId id="796" r:id="rId58"/>
    <p:sldId id="797" r:id="rId59"/>
    <p:sldId id="798" r:id="rId60"/>
    <p:sldId id="724" r:id="rId61"/>
    <p:sldId id="769" r:id="rId62"/>
    <p:sldId id="733" r:id="rId63"/>
    <p:sldId id="740" r:id="rId64"/>
    <p:sldId id="739" r:id="rId65"/>
    <p:sldId id="742" r:id="rId66"/>
    <p:sldId id="760" r:id="rId67"/>
    <p:sldId id="761" r:id="rId68"/>
    <p:sldId id="786" r:id="rId69"/>
    <p:sldId id="787" r:id="rId70"/>
    <p:sldId id="788" r:id="rId71"/>
    <p:sldId id="789" r:id="rId72"/>
    <p:sldId id="790" r:id="rId73"/>
    <p:sldId id="791" r:id="rId74"/>
    <p:sldId id="792" r:id="rId75"/>
    <p:sldId id="793" r:id="rId76"/>
    <p:sldId id="743" r:id="rId77"/>
    <p:sldId id="744" r:id="rId78"/>
    <p:sldId id="763" r:id="rId79"/>
    <p:sldId id="764" r:id="rId80"/>
    <p:sldId id="7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9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</a:t>
            </a:r>
            <a:r>
              <a:rPr lang="en-US" dirty="0" err="1">
                <a:cs typeface="Segoe UI" panose="020B0502040204020203" pitchFamily="34" charset="0"/>
              </a:rPr>
              <a:t>verticies</a:t>
            </a:r>
            <a:r>
              <a:rPr lang="en-US" dirty="0">
                <a:cs typeface="Segoe UI" panose="020B0502040204020203" pitchFamily="34" charset="0"/>
              </a:rPr>
              <a:t>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23616</TotalTime>
  <Words>4359</Words>
  <Application>Microsoft Office PowerPoint</Application>
  <PresentationFormat>Widescreen</PresentationFormat>
  <Paragraphs>788</Paragraphs>
  <Slides>79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1076</cp:revision>
  <dcterms:created xsi:type="dcterms:W3CDTF">2020-07-25T22:15:22Z</dcterms:created>
  <dcterms:modified xsi:type="dcterms:W3CDTF">2023-07-20T21:34:36Z</dcterms:modified>
</cp:coreProperties>
</file>